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embeddedFontLst>
    <p:embeddedFont>
      <p:font typeface="等线" panose="02010600030101010101" pitchFamily="2" charset="-122"/>
      <p:regular r:id="rId10"/>
      <p:bold r:id="rId11"/>
    </p:embeddedFont>
    <p:embeddedFont>
      <p:font typeface="等线 Light" panose="02010600030101010101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ingFang SC" panose="020B0400000000000000" pitchFamily="34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2"/>
    <p:restoredTop sz="94694"/>
  </p:normalViewPr>
  <p:slideViewPr>
    <p:cSldViewPr snapToGrid="0">
      <p:cViewPr varScale="1">
        <p:scale>
          <a:sx n="71" d="100"/>
          <a:sy n="71" d="100"/>
        </p:scale>
        <p:origin x="18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4299B-3FCD-A747-8676-99DDCA841461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BD9C6-D88D-104F-9CCA-0B14E98D9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GB" altLang="zh-CN" dirty="0"/>
              <a:t>Exploring Performance Characteristics of ZNS SSDs: Observation and Implication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汇报人：宋郅炜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752" y="37627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185640"/>
            <a:ext cx="5994400" cy="31472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030" y="2185670"/>
            <a:ext cx="6668135" cy="349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传统SSD：</a:t>
            </a:r>
            <a:endParaRPr lang="en-US" altLang="zh-CN" dirty="0"/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主机和设备不能互相感知</a:t>
            </a:r>
            <a:endParaRPr lang="en-US" altLang="zh-CN" sz="1400" dirty="0"/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两层之间存在软件冗余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ZNS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71450" indent="-1714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400" dirty="0"/>
              <a:t>顺序写特性，同一文件页都在一块内，基本可以消除 SSD GC的开销和写放大。</a:t>
            </a:r>
          </a:p>
          <a:p>
            <a:pPr marL="171450" indent="-1714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400" dirty="0"/>
              <a:t>可以将不同用户分配给不同zone，提高IO确定性</a:t>
            </a:r>
          </a:p>
          <a:p>
            <a:pPr marL="171450" indent="-1714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400" dirty="0"/>
              <a:t>将FTL层移到了主机侧，减少了DRAM使用和OP区域</a:t>
            </a:r>
          </a:p>
          <a:p>
            <a:pPr marL="171450" indent="-1714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400" dirty="0"/>
              <a:t>mapping、GC、WL被移到主机侧，但是纠</a:t>
            </a:r>
            <a:r>
              <a:rPr lang="zh-CN" altLang="en-US" sz="1400" dirty="0"/>
              <a:t>错</a:t>
            </a:r>
            <a:r>
              <a:rPr lang="zh-CN" altLang="zh-CN" sz="1400" dirty="0"/>
              <a:t>码和坏块处理依然保留在设备端</a:t>
            </a:r>
          </a:p>
          <a:p>
            <a:endParaRPr lang="zh-CN" altLang="zh-CN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581" y="34282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分析工具架构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1278" y="1482977"/>
            <a:ext cx="6811227" cy="34056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845" y="2534218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负载生成模块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性能监视模块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通用SSD管理模块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74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并行性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3675" y="1979295"/>
            <a:ext cx="7862570" cy="2899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374" y="1605640"/>
            <a:ext cx="537210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观察：请求大小增加 延迟减少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建议：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设计算法使用更大的请求触发IO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ZNS SSD不适合写日志（小写）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74" y="3717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隔离性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85" y="1290320"/>
            <a:ext cx="5838190" cy="3677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2374" y="1536425"/>
            <a:ext cx="5372100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观察：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多线程情况</a:t>
            </a:r>
            <a:r>
              <a:rPr lang="en-US" altLang="zh-CN" sz="1600" dirty="0"/>
              <a:t>ZNS</a:t>
            </a:r>
            <a:r>
              <a:rPr lang="zh-CN" altLang="en-US" sz="1600" dirty="0"/>
              <a:t>的吞吐率下降更少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但是</a:t>
            </a:r>
            <a:r>
              <a:rPr lang="en-US" altLang="zh-CN" sz="1600" dirty="0"/>
              <a:t>ZNS</a:t>
            </a:r>
            <a:r>
              <a:rPr lang="zh-CN" altLang="en-US" sz="1600" dirty="0"/>
              <a:t>比预期的表现要差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建议：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暴露更多关于隔离区域的信息：不同</a:t>
            </a:r>
            <a:r>
              <a:rPr lang="en-GB" altLang="zh-CN" sz="1600" dirty="0"/>
              <a:t>zone</a:t>
            </a:r>
            <a:r>
              <a:rPr lang="zh-CN" altLang="en-US" sz="1600" dirty="0"/>
              <a:t>是否被</a:t>
            </a:r>
            <a:r>
              <a:rPr lang="en-GB" altLang="zh-CN" sz="1600" dirty="0"/>
              <a:t>map</a:t>
            </a:r>
            <a:r>
              <a:rPr lang="zh-CN" altLang="en-US" sz="1600" dirty="0"/>
              <a:t>到了相同的</a:t>
            </a:r>
            <a:r>
              <a:rPr lang="en-GB" altLang="zh-CN" sz="1600" dirty="0"/>
              <a:t>channel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74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可预测性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98" y="1513325"/>
            <a:ext cx="4442521" cy="22711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398" y="3784501"/>
            <a:ext cx="5372100" cy="259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观察：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不同</a:t>
            </a:r>
            <a:r>
              <a:rPr lang="en-US" altLang="zh-CN" sz="1400" dirty="0"/>
              <a:t>zone</a:t>
            </a:r>
            <a:r>
              <a:rPr lang="zh-CN" altLang="en-US" sz="1400" dirty="0"/>
              <a:t>性能不同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/>
              <a:t>ZNS</a:t>
            </a:r>
            <a:r>
              <a:rPr lang="zh-CN" altLang="en-US" sz="1400" dirty="0"/>
              <a:t>不会由于</a:t>
            </a:r>
            <a:r>
              <a:rPr lang="en-US" altLang="zh-CN" sz="1400" dirty="0"/>
              <a:t>GC</a:t>
            </a:r>
            <a:r>
              <a:rPr lang="zh-CN" altLang="en-US" sz="1400" dirty="0"/>
              <a:t>导致不可预料的突发性能下降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建议：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有更多磨损的闪存可能会由于纠错码造成更多的延迟，可以将频繁访问的数据放在更快的区域内。</a:t>
            </a: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45" y="490538"/>
            <a:ext cx="4847374" cy="240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45" y="3623561"/>
            <a:ext cx="4999463" cy="2413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72913" y="2988219"/>
            <a:ext cx="1115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/>
              <a:t>传统</a:t>
            </a:r>
            <a:r>
              <a:rPr kumimoji="1" lang="en-US" altLang="zh-CN" sz="1000" dirty="0"/>
              <a:t>SSD</a:t>
            </a:r>
            <a:endParaRPr kumimoji="1"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8772913" y="6036561"/>
            <a:ext cx="1115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ZNS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SSD</a:t>
            </a:r>
            <a:endParaRPr kumimoji="1"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21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7839" y="1390728"/>
            <a:ext cx="10515600" cy="23114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600" dirty="0"/>
              <a:t>区域：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/>
              <a:t>zone</a:t>
            </a:r>
            <a:r>
              <a:rPr kumimoji="1" lang="zh-CN" altLang="en-US" sz="1600" dirty="0"/>
              <a:t>之间应该得到更好的隔离性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更大的请求大小可以提高并行性</a:t>
            </a:r>
            <a:endParaRPr kumimoji="1" lang="en-US" altLang="zh-CN" sz="1600" dirty="0"/>
          </a:p>
          <a:p>
            <a:pPr marL="514350" indent="-514350">
              <a:buFont typeface="+mj-lt"/>
              <a:buAutoNum type="alphaLcParenR"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en-US" sz="1600" dirty="0"/>
              <a:t>闪存管理：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/>
              <a:t>ZNS</a:t>
            </a:r>
            <a:r>
              <a:rPr kumimoji="1" lang="zh-CN" altLang="en-US" sz="1600" dirty="0"/>
              <a:t>增强了可预测性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/>
              <a:t>使</a:t>
            </a:r>
            <a:r>
              <a:rPr kumimoji="1" lang="en-GB" altLang="zh-CN" sz="1600" dirty="0"/>
              <a:t>ZNS </a:t>
            </a:r>
            <a:r>
              <a:rPr kumimoji="1" lang="en-GB" altLang="zh-CN" sz="1600" dirty="0" err="1"/>
              <a:t>ssd</a:t>
            </a:r>
            <a:r>
              <a:rPr kumimoji="1" lang="zh-CN" altLang="en-US" sz="1600" dirty="0"/>
              <a:t>表现得像</a:t>
            </a:r>
            <a:r>
              <a:rPr kumimoji="1" lang="en-GB" altLang="zh-CN" sz="1600" dirty="0"/>
              <a:t>NUMA</a:t>
            </a:r>
            <a:r>
              <a:rPr kumimoji="1" lang="zh-CN" altLang="en-US" sz="1600" dirty="0"/>
              <a:t>架构</a:t>
            </a:r>
            <a:endParaRPr kumimoji="1" lang="en-US" altLang="zh-CN" sz="16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sz="14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dirty="0">
              <a:solidFill>
                <a:srgbClr val="10121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10121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  <a:p>
            <a:pPr marL="514350" indent="-514350">
              <a:buFont typeface="+mj-lt"/>
              <a:buAutoNum type="alphaLcParenR"/>
            </a:pPr>
            <a:endParaRPr kumimoji="1" lang="en-US" altLang="zh-CN" dirty="0"/>
          </a:p>
          <a:p>
            <a:pPr marL="514350" indent="-514350">
              <a:buFont typeface="+mj-lt"/>
              <a:buAutoNum type="alphaLcParenR"/>
            </a:pPr>
            <a:endParaRPr kumimoji="1" lang="en-US" altLang="zh-CN" dirty="0"/>
          </a:p>
        </p:txBody>
      </p:sp>
      <p:sp>
        <p:nvSpPr>
          <p:cNvPr id="4" name="标题 1"/>
          <p:cNvSpPr txBox="1"/>
          <p:nvPr/>
        </p:nvSpPr>
        <p:spPr>
          <a:xfrm>
            <a:off x="470210" y="3583531"/>
            <a:ext cx="10515600" cy="903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/>
              <a:t>未来方向</a:t>
            </a:r>
            <a:endParaRPr kumimoji="1" lang="en-US" altLang="zh-CN" sz="24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838200" y="4068145"/>
            <a:ext cx="10515600" cy="231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/>
              <a:t>主机级算法：区域垃圾收集方案，该方案以分组方式读取数据。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/>
              <a:t>分析应用程序级的</a:t>
            </a:r>
            <a:r>
              <a:rPr kumimoji="1" lang="en-GB" altLang="zh-CN" sz="1600" dirty="0"/>
              <a:t>I/O</a:t>
            </a:r>
            <a:r>
              <a:rPr kumimoji="1" lang="zh-CN" altLang="en-US" sz="1600" dirty="0"/>
              <a:t>行为，并尝试将它们与</a:t>
            </a:r>
            <a:r>
              <a:rPr kumimoji="1" lang="en-GB" altLang="zh-CN" sz="1600" dirty="0"/>
              <a:t>ZNS </a:t>
            </a:r>
            <a:r>
              <a:rPr kumimoji="1" lang="en-GB" altLang="zh-CN" sz="1600" dirty="0" err="1"/>
              <a:t>ssd</a:t>
            </a:r>
            <a:r>
              <a:rPr kumimoji="1" lang="zh-CN" altLang="en-US" sz="1600" dirty="0"/>
              <a:t>的特性相匹配</a:t>
            </a:r>
            <a:r>
              <a:rPr lang="zh-CN" altLang="en-US" sz="1200" b="0" i="0" u="none" strike="noStrike" dirty="0">
                <a:solidFill>
                  <a:srgbClr val="10121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kumimoji="1" lang="en-US" altLang="zh-CN" sz="16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rgbClr val="10121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solidFill>
                <a:srgbClr val="101214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pPr marL="514350" indent="-514350">
              <a:buFont typeface="+mj-lt"/>
              <a:buAutoNum type="alphaLcParenR"/>
            </a:pPr>
            <a:endParaRPr kumimoji="1" lang="en-US" altLang="zh-CN" dirty="0"/>
          </a:p>
          <a:p>
            <a:pPr marL="514350" indent="-514350">
              <a:buFont typeface="+mj-lt"/>
              <a:buAutoNum type="alphaLcParenR"/>
            </a:pPr>
            <a:endParaRPr kumimoji="1"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328</Words>
  <Application>Microsoft Macintosh PowerPoint</Application>
  <PresentationFormat>宽屏</PresentationFormat>
  <Paragraphs>65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Calibri</vt:lpstr>
      <vt:lpstr>PingFang SC</vt:lpstr>
      <vt:lpstr>Arial</vt:lpstr>
      <vt:lpstr>等线 Light</vt:lpstr>
      <vt:lpstr>Office 主题​​</vt:lpstr>
      <vt:lpstr>Exploring Performance Characteristics of ZNS SSDs: Observation and Implication</vt:lpstr>
      <vt:lpstr>对比</vt:lpstr>
      <vt:lpstr>分析工具架构</vt:lpstr>
      <vt:lpstr>并行性</vt:lpstr>
      <vt:lpstr>隔离性</vt:lpstr>
      <vt:lpstr>可预测性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Performance Characteristics of ZNS SSDs: Observation and Implication</dc:title>
  <dc:creator>宋 郅炜</dc:creator>
  <cp:lastModifiedBy>宋 郅炜</cp:lastModifiedBy>
  <cp:revision>4</cp:revision>
  <dcterms:created xsi:type="dcterms:W3CDTF">2022-12-14T12:06:04Z</dcterms:created>
  <dcterms:modified xsi:type="dcterms:W3CDTF">2022-12-14T12:48:30Z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C70AD4D02127888E23BC9963819C259F</vt:lpwstr>
  </property>
  <property fmtid="{D5CDD505-2E9C-101B-9397-08002B2CF9AE}" pid="3" name="KSOProductBuildVer">
    <vt:lpwstr>2052-4.6.1.7467</vt:lpwstr>
  </property>
</Properties>
</file>